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71" r:id="rId2"/>
  </p:sldMasterIdLst>
  <p:notesMasterIdLst>
    <p:notesMasterId r:id="rId7"/>
  </p:notesMasterIdLst>
  <p:handoutMasterIdLst>
    <p:handoutMasterId r:id="rId8"/>
  </p:handoutMasterIdLst>
  <p:sldIdLst>
    <p:sldId id="407" r:id="rId3"/>
    <p:sldId id="409" r:id="rId4"/>
    <p:sldId id="420" r:id="rId5"/>
    <p:sldId id="419" r:id="rId6"/>
  </p:sldIdLst>
  <p:sldSz cx="9144000" cy="6858000" type="screen4x3"/>
  <p:notesSz cx="6877050" cy="9656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in 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800"/>
    <a:srgbClr val="333600"/>
    <a:srgbClr val="EFA930"/>
    <a:srgbClr val="0183B7"/>
    <a:srgbClr val="00FF00"/>
    <a:srgbClr val="FF00FF"/>
    <a:srgbClr val="6699CC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94" autoAdjust="0"/>
    <p:restoredTop sz="79965" autoAdjust="0"/>
  </p:normalViewPr>
  <p:slideViewPr>
    <p:cSldViewPr snapToGrid="0">
      <p:cViewPr>
        <p:scale>
          <a:sx n="76" d="100"/>
          <a:sy n="76" d="100"/>
        </p:scale>
        <p:origin x="-2002" y="-62"/>
      </p:cViewPr>
      <p:guideLst>
        <p:guide orient="horz" pos="2160"/>
        <p:guide pos="28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19"/>
    </p:cViewPr>
  </p:sorterViewPr>
  <p:notesViewPr>
    <p:cSldViewPr snapToGrid="0">
      <p:cViewPr>
        <p:scale>
          <a:sx n="66" d="100"/>
          <a:sy n="66" d="100"/>
        </p:scale>
        <p:origin x="-1603" y="-58"/>
      </p:cViewPr>
      <p:guideLst>
        <p:guide orient="horz" pos="3042"/>
        <p:guide pos="725"/>
        <p:guide pos="36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03475" y="9295668"/>
            <a:ext cx="2980055" cy="341620"/>
          </a:xfrm>
          <a:prstGeom prst="rect">
            <a:avLst/>
          </a:prstGeom>
        </p:spPr>
        <p:txBody>
          <a:bodyPr vert="horz" wrap="square" lIns="94476" tIns="47238" rIns="94476" bIns="47238" rtlCol="0" anchor="ctr" anchorCtr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8E8E9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© 2009, Cisco Systems, Inc. All rights reserved.</a:t>
            </a:r>
          </a:p>
          <a:p>
            <a:pPr>
              <a:defRPr/>
            </a:pPr>
            <a:r>
              <a:rPr lang="en-US"/>
              <a:t>Presentation_ID.scr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56496" y="9285134"/>
            <a:ext cx="418672" cy="218509"/>
          </a:xfrm>
          <a:prstGeom prst="rect">
            <a:avLst/>
          </a:prstGeom>
        </p:spPr>
        <p:txBody>
          <a:bodyPr vert="horz" wrap="square" lIns="94476" tIns="47238" rIns="94476" bIns="47238" rtlCol="0" anchor="ctr" anchorCtr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8E8E95"/>
                </a:solidFill>
                <a:latin typeface="+mn-lt"/>
              </a:defRPr>
            </a:lvl1pPr>
          </a:lstStyle>
          <a:p>
            <a:pPr>
              <a:defRPr/>
            </a:pPr>
            <a:fld id="{FCC91649-B21B-49CB-A613-31A2C9BBA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103475" y="9292958"/>
            <a:ext cx="6671693" cy="0"/>
          </a:xfrm>
          <a:prstGeom prst="line">
            <a:avLst/>
          </a:prstGeom>
          <a:noFill/>
          <a:ln w="12700">
            <a:solidFill>
              <a:srgbClr val="8E8E95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476" tIns="47238" rIns="94476" bIns="47238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8E8E9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00917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9525">
            <a:solidFill>
              <a:srgbClr val="8E8E95"/>
            </a:solidFill>
          </a:ln>
        </p:spPr>
        <p:txBody>
          <a:bodyPr vert="horz" lIns="94476" tIns="47238" rIns="94476" bIns="4723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46176" y="4586963"/>
            <a:ext cx="4589476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03475" y="9301535"/>
            <a:ext cx="2991198" cy="341620"/>
          </a:xfrm>
          <a:prstGeom prst="rect">
            <a:avLst/>
          </a:prstGeom>
        </p:spPr>
        <p:txBody>
          <a:bodyPr vert="horz" wrap="square" lIns="94476" tIns="47238" rIns="94476" bIns="47238" rtlCol="0" anchor="ctr" anchorCtr="0">
            <a:spAutoFit/>
          </a:bodyPr>
          <a:lstStyle>
            <a:lvl1pPr marL="0" marR="0" indent="0" algn="l" defTabSz="9447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rgbClr val="8E8E9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© 2009, Cisco Systems, Inc. All rights reserved.</a:t>
            </a:r>
          </a:p>
          <a:p>
            <a:pPr>
              <a:defRPr/>
            </a:pPr>
            <a:r>
              <a:rPr lang="en-US"/>
              <a:t>Presentation_ID.scr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385151" y="9279546"/>
            <a:ext cx="390017" cy="226330"/>
          </a:xfrm>
          <a:prstGeom prst="rect">
            <a:avLst/>
          </a:prstGeom>
        </p:spPr>
        <p:txBody>
          <a:bodyPr vert="horz" wrap="square" lIns="94476" tIns="47238" rIns="94476" bIns="47238" rtlCol="0" anchor="ctr" anchorCtr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8E8E95"/>
                </a:solidFill>
                <a:latin typeface="+mn-lt"/>
              </a:defRPr>
            </a:lvl1pPr>
          </a:lstStyle>
          <a:p>
            <a:pPr>
              <a:defRPr/>
            </a:pPr>
            <a:fld id="{732835CE-862B-4BB1-8F0A-8CBA79B040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03475" y="9292958"/>
            <a:ext cx="6671693" cy="0"/>
          </a:xfrm>
          <a:prstGeom prst="line">
            <a:avLst/>
          </a:prstGeom>
          <a:noFill/>
          <a:ln w="12700">
            <a:solidFill>
              <a:srgbClr val="8E8E95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476" tIns="47238" rIns="94476" bIns="47238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8E8E9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49024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236538" indent="-236538" algn="l" rtl="0" eaLnBrk="0" fontAlgn="base" hangingPunct="0">
      <a:lnSpc>
        <a:spcPct val="95000"/>
      </a:lnSpc>
      <a:spcBef>
        <a:spcPts val="1438"/>
      </a:spcBef>
      <a:spcAft>
        <a:spcPct val="0"/>
      </a:spcAft>
      <a:buFont typeface="Wingdings" pitchFamily="2" charset="2"/>
      <a:buChar char="§"/>
      <a:defRPr lang="en-US" sz="1400" kern="1200" dirty="0">
        <a:solidFill>
          <a:schemeClr val="tx1"/>
        </a:solidFill>
        <a:latin typeface="+mn-lt"/>
        <a:ea typeface="+mn-ea"/>
        <a:cs typeface="+mn-cs"/>
      </a:defRPr>
    </a:lvl1pPr>
    <a:lvl2pPr marL="574675" algn="l" rtl="0" eaLnBrk="0" fontAlgn="base" hangingPunct="0">
      <a:lnSpc>
        <a:spcPct val="95000"/>
      </a:lnSpc>
      <a:spcBef>
        <a:spcPts val="838"/>
      </a:spcBef>
      <a:spcAft>
        <a:spcPct val="0"/>
      </a:spcAft>
      <a:defRPr lang="en-US" sz="1200" kern="1200" dirty="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lnSpc>
        <a:spcPct val="95000"/>
      </a:lnSpc>
      <a:spcBef>
        <a:spcPts val="838"/>
      </a:spcBef>
      <a:spcAft>
        <a:spcPct val="0"/>
      </a:spcAft>
      <a:defRPr lang="en-US" sz="1000" kern="1200" dirty="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lnSpc>
        <a:spcPct val="95000"/>
      </a:lnSpc>
      <a:spcBef>
        <a:spcPts val="838"/>
      </a:spcBef>
      <a:spcAft>
        <a:spcPct val="0"/>
      </a:spcAft>
      <a:defRPr lang="en-US" sz="1000" kern="1200" dirty="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lnSpc>
        <a:spcPct val="95000"/>
      </a:lnSpc>
      <a:spcBef>
        <a:spcPts val="838"/>
      </a:spcBef>
      <a:spcAft>
        <a:spcPct val="0"/>
      </a:spcAft>
      <a:defRPr lang="en-US" sz="1000" kern="1200" dirty="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miter lim="800000"/>
            <a:headEnd/>
            <a:tailEnd/>
          </a:ln>
        </p:spPr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miter lim="800000"/>
            <a:headEnd/>
            <a:tailEnd/>
          </a:ln>
        </p:spPr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miter lim="800000"/>
            <a:headEnd/>
            <a:tailEnd/>
          </a:ln>
        </p:spPr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>
                <a:solidFill>
                  <a:srgbClr val="FFFFFF"/>
                </a:solidFill>
                <a:ea typeface="ＭＳ Ｐゴシック"/>
                <a:cs typeface="ＭＳ Ｐゴシック"/>
              </a:rPr>
              <a:t>У вас есть действующий прототип, эскиз (чертеж) или иное изображение предлагаемого товара (услуги)? Если нет, подробно опишите технологию производства первого экземпляра. В чем заключается дифференциация? Приложите статические изображение или эскиз прототипа.</a:t>
            </a:r>
            <a:endParaRPr smtClean="0">
              <a:solidFill>
                <a:srgbClr val="FFFFFF"/>
              </a:solidFill>
              <a:ea typeface="ＭＳ Ｐゴシック"/>
              <a:cs typeface="ＭＳ Ｐゴシック"/>
            </a:endParaRPr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  <a:cs typeface="Arial" charset="0"/>
              </a:rPr>
              <a:t>© 2009, Cisco Systems, Inc. All rights reserved.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  <a:cs typeface="Arial" charset="0"/>
              </a:rPr>
              <a:t>Presentation_ID.scr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A507DC-4F5B-4CC9-980C-C63472C9D1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Horizont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/>
          <p:nvPr/>
        </p:nvSpPr>
        <p:spPr>
          <a:xfrm>
            <a:off x="1588" y="1619250"/>
            <a:ext cx="9142412" cy="23669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6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black">
            <a:xfrm>
              <a:off x="3802" y="1979"/>
              <a:ext cx="87" cy="326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black">
            <a:xfrm>
              <a:off x="430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black">
            <a:xfrm>
              <a:off x="344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black">
            <a:xfrm>
              <a:off x="3999" y="1971"/>
              <a:ext cx="224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black">
            <a:xfrm>
              <a:off x="3272" y="1587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black">
            <a:xfrm>
              <a:off x="3500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black">
            <a:xfrm>
              <a:off x="3721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black">
            <a:xfrm>
              <a:off x="394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black">
            <a:xfrm>
              <a:off x="4171" y="1587"/>
              <a:ext cx="87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black">
            <a:xfrm>
              <a:off x="439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black">
            <a:xfrm>
              <a:off x="4625" y="1320"/>
              <a:ext cx="83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black">
            <a:xfrm>
              <a:off x="4848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black">
            <a:xfrm>
              <a:off x="5074" y="1587"/>
              <a:ext cx="83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1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23" name="Picture 2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5688" y="503238"/>
            <a:ext cx="112395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01775"/>
            <a:ext cx="916305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874" y="5483225"/>
            <a:ext cx="8112126" cy="3841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874" y="4114800"/>
            <a:ext cx="8112125" cy="102235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8763" y="1142999"/>
            <a:ext cx="8631237" cy="545592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600200"/>
            <a:ext cx="4775200" cy="4648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/>
          </p:nvPr>
        </p:nvSpPr>
        <p:spPr>
          <a:xfrm>
            <a:off x="0" y="1143000"/>
            <a:ext cx="3048000" cy="5715000"/>
          </a:xfrm>
        </p:spPr>
        <p:txBody>
          <a:bodyPr rtlCol="0" anchor="ctr" anchorCtr="1">
            <a:normAutofit/>
          </a:bodyPr>
          <a:lstStyle>
            <a:lvl1pPr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ddle Thir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1143000"/>
            <a:ext cx="3048000" cy="571817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751" y="1600200"/>
            <a:ext cx="4540249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93751" y="1186542"/>
            <a:ext cx="4540249" cy="381000"/>
          </a:xfrm>
        </p:spPr>
        <p:txBody>
          <a:bodyPr anchor="ctr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/>
          </p:nvPr>
        </p:nvSpPr>
        <p:spPr>
          <a:xfrm>
            <a:off x="6096000" y="1143000"/>
            <a:ext cx="3048000" cy="5715000"/>
          </a:xfrm>
        </p:spPr>
        <p:txBody>
          <a:bodyPr rtlCol="0" anchor="ctr" anchorCtr="1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751" y="3512457"/>
            <a:ext cx="7464878" cy="273594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/>
          </p:nvPr>
        </p:nvSpPr>
        <p:spPr>
          <a:xfrm>
            <a:off x="0" y="1143000"/>
            <a:ext cx="9144000" cy="1905000"/>
          </a:xfrm>
        </p:spPr>
        <p:txBody>
          <a:bodyPr rtlCol="0" anchor="ctr" anchorCtr="1">
            <a:normAutofit/>
          </a:bodyPr>
          <a:lstStyle>
            <a:lvl1pPr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rizontal Middle Thir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/>
          </p:nvPr>
        </p:nvSpPr>
        <p:spPr>
          <a:xfrm>
            <a:off x="0" y="3044371"/>
            <a:ext cx="9144000" cy="1905000"/>
          </a:xfrm>
        </p:spPr>
        <p:txBody>
          <a:bodyPr rtlCol="0" anchor="ctr" anchorCtr="1">
            <a:normAutofit/>
          </a:bodyPr>
          <a:lstStyle>
            <a:lvl1pPr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/>
          </p:nvPr>
        </p:nvSpPr>
        <p:spPr>
          <a:xfrm>
            <a:off x="0" y="4953000"/>
            <a:ext cx="9144000" cy="1905000"/>
          </a:xfrm>
        </p:spPr>
        <p:txBody>
          <a:bodyPr rtlCol="0" anchor="ctr" anchorCtr="1">
            <a:normAutofit/>
          </a:bodyPr>
          <a:lstStyle>
            <a:lvl1pPr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3" name="Content Placeholder 2"/>
          <p:cNvSpPr>
            <a:spLocks noGrp="1"/>
          </p:cNvSpPr>
          <p:nvPr>
            <p:ph idx="12"/>
          </p:nvPr>
        </p:nvSpPr>
        <p:spPr>
          <a:xfrm>
            <a:off x="793751" y="1600201"/>
            <a:ext cx="7461249" cy="28828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Half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751" y="4495799"/>
            <a:ext cx="7464878" cy="17525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/>
          </p:nvPr>
        </p:nvSpPr>
        <p:spPr>
          <a:xfrm>
            <a:off x="0" y="1143000"/>
            <a:ext cx="9144000" cy="2857500"/>
          </a:xfrm>
        </p:spPr>
        <p:txBody>
          <a:bodyPr rtlCol="0" anchor="ctr" anchorCtr="1">
            <a:normAutofit/>
          </a:bodyPr>
          <a:lstStyle>
            <a:lvl1pPr>
              <a:buNone/>
              <a:defRPr baseline="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lte Slide Horizont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/>
          <p:nvPr/>
        </p:nvSpPr>
        <p:spPr>
          <a:xfrm>
            <a:off x="1588" y="1619250"/>
            <a:ext cx="9142412" cy="23669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6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black">
            <a:xfrm>
              <a:off x="3802" y="1979"/>
              <a:ext cx="87" cy="326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black">
            <a:xfrm>
              <a:off x="430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black">
            <a:xfrm>
              <a:off x="344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black">
            <a:xfrm>
              <a:off x="3999" y="1971"/>
              <a:ext cx="224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black">
            <a:xfrm>
              <a:off x="3272" y="1587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black">
            <a:xfrm>
              <a:off x="3500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black">
            <a:xfrm>
              <a:off x="3721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black">
            <a:xfrm>
              <a:off x="394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black">
            <a:xfrm>
              <a:off x="4171" y="1587"/>
              <a:ext cx="87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black">
            <a:xfrm>
              <a:off x="439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black">
            <a:xfrm>
              <a:off x="4625" y="1320"/>
              <a:ext cx="83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black">
            <a:xfrm>
              <a:off x="4848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black">
            <a:xfrm>
              <a:off x="5074" y="1587"/>
              <a:ext cx="83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1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23" name="Picture 2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5688" y="503238"/>
            <a:ext cx="112395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01775"/>
            <a:ext cx="916305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874" y="5483225"/>
            <a:ext cx="8112126" cy="3841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874" y="4114800"/>
            <a:ext cx="8112125" cy="102235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Half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751" y="1600200"/>
            <a:ext cx="3016249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93751" y="1186542"/>
            <a:ext cx="3028949" cy="381000"/>
          </a:xfrm>
        </p:spPr>
        <p:txBody>
          <a:bodyPr anchor="ctr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/>
          </p:nvPr>
        </p:nvSpPr>
        <p:spPr>
          <a:xfrm>
            <a:off x="4572000" y="1143000"/>
            <a:ext cx="4572000" cy="5715000"/>
          </a:xfrm>
        </p:spPr>
        <p:txBody>
          <a:bodyPr rtlCol="0" anchor="ctr" anchorCtr="1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1144588"/>
            <a:ext cx="9156700" cy="477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3"/>
          <p:cNvSpPr/>
          <p:nvPr/>
        </p:nvSpPr>
        <p:spPr>
          <a:xfrm>
            <a:off x="5354638" y="1146175"/>
            <a:ext cx="3781425" cy="4773613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white">
          <a:xfrm>
            <a:off x="0" y="0"/>
            <a:ext cx="9144000" cy="1619250"/>
          </a:xfrm>
          <a:prstGeom prst="rect">
            <a:avLst/>
          </a:prstGeom>
          <a:solidFill>
            <a:schemeClr val="bg2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" name="Rectangle 10"/>
          <p:cNvSpPr>
            <a:spLocks noChangeArrowheads="1"/>
          </p:cNvSpPr>
          <p:nvPr userDrawn="1"/>
        </p:nvSpPr>
        <p:spPr bwMode="white">
          <a:xfrm>
            <a:off x="0" y="4953000"/>
            <a:ext cx="9144000" cy="1619250"/>
          </a:xfrm>
          <a:prstGeom prst="rect">
            <a:avLst/>
          </a:prstGeom>
          <a:solidFill>
            <a:schemeClr val="bg2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2206625" y="6632575"/>
            <a:ext cx="22685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Cisco Confidential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>
                <a:solidFill>
                  <a:srgbClr val="8E8E95"/>
                </a:solidFill>
                <a:latin typeface="+mn-lt"/>
              </a:rPr>
              <a:t>Presentation_ID</a:t>
            </a:r>
            <a:endParaRPr lang="en-US" sz="7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383CD6EA-786A-42EF-AE70-797E0933BAD5}" type="slidenum">
              <a:rPr lang="en-US" sz="1000">
                <a:solidFill>
                  <a:srgbClr val="8E8E95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3" name="Picture Placeholder 43"/>
          <p:cNvSpPr>
            <a:spLocks noGrp="1"/>
          </p:cNvSpPr>
          <p:nvPr>
            <p:ph type="pic" sz="quarter" idx="12"/>
          </p:nvPr>
        </p:nvSpPr>
        <p:spPr bwMode="grayWhite">
          <a:xfrm>
            <a:off x="5352415" y="1138238"/>
            <a:ext cx="3794760" cy="4781551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/>
          </p:nvPr>
        </p:nvSpPr>
        <p:spPr bwMode="white">
          <a:xfrm>
            <a:off x="685799" y="2000249"/>
            <a:ext cx="4003431" cy="2486025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 bwMode="white">
          <a:xfrm>
            <a:off x="801080" y="5149174"/>
            <a:ext cx="3770920" cy="560153"/>
          </a:xfrm>
        </p:spPr>
        <p:txBody>
          <a:bodyPr anchor="ctr">
            <a:sp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8"/>
          <p:cNvSpPr>
            <a:spLocks noChangeArrowheads="1"/>
          </p:cNvSpPr>
          <p:nvPr userDrawn="1"/>
        </p:nvSpPr>
        <p:spPr bwMode="hidden">
          <a:xfrm flipV="1">
            <a:off x="0" y="5910263"/>
            <a:ext cx="9144000" cy="581025"/>
          </a:xfrm>
          <a:prstGeom prst="rect">
            <a:avLst/>
          </a:prstGeom>
          <a:gradFill rotWithShape="1">
            <a:gsLst>
              <a:gs pos="0">
                <a:srgbClr val="0183B7">
                  <a:gamma/>
                  <a:tint val="0"/>
                  <a:invGamma/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46"/>
          <p:cNvSpPr>
            <a:spLocks noChangeArrowheads="1"/>
          </p:cNvSpPr>
          <p:nvPr userDrawn="1"/>
        </p:nvSpPr>
        <p:spPr bwMode="hidden">
          <a:xfrm>
            <a:off x="0" y="3424238"/>
            <a:ext cx="9144000" cy="581025"/>
          </a:xfrm>
          <a:prstGeom prst="rect">
            <a:avLst/>
          </a:prstGeom>
          <a:gradFill rotWithShape="1">
            <a:gsLst>
              <a:gs pos="0">
                <a:srgbClr val="0183B7">
                  <a:gamma/>
                  <a:tint val="0"/>
                  <a:invGamma/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1"/>
          <p:cNvSpPr/>
          <p:nvPr/>
        </p:nvSpPr>
        <p:spPr>
          <a:xfrm>
            <a:off x="0" y="4006850"/>
            <a:ext cx="9144000" cy="1920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2206625" y="6632575"/>
            <a:ext cx="22685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Cisco Confidential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>
                <a:solidFill>
                  <a:srgbClr val="8E8E95"/>
                </a:solidFill>
                <a:latin typeface="+mn-lt"/>
              </a:rPr>
              <a:t>Presentation_ID</a:t>
            </a:r>
            <a:endParaRPr lang="en-US" sz="7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6D493087-7CDB-446A-A617-2829A75656A8}" type="slidenum">
              <a:rPr lang="en-US" sz="1000">
                <a:solidFill>
                  <a:srgbClr val="8E8E95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/>
          </p:nvPr>
        </p:nvSpPr>
        <p:spPr>
          <a:xfrm>
            <a:off x="687388" y="1038225"/>
            <a:ext cx="7366000" cy="1441451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20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801688" y="2773965"/>
            <a:ext cx="7275512" cy="647700"/>
          </a:xfrm>
        </p:spPr>
        <p:txBody>
          <a:bodyPr anchor="ctr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43"/>
          <p:cNvSpPr>
            <a:spLocks noGrp="1"/>
          </p:cNvSpPr>
          <p:nvPr>
            <p:ph type="pic" sz="quarter" idx="14"/>
          </p:nvPr>
        </p:nvSpPr>
        <p:spPr bwMode="grayWhite">
          <a:xfrm>
            <a:off x="-57150" y="4007104"/>
            <a:ext cx="3108960" cy="1911096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43"/>
          <p:cNvSpPr>
            <a:spLocks noGrp="1"/>
          </p:cNvSpPr>
          <p:nvPr>
            <p:ph type="pic" sz="quarter" idx="12"/>
          </p:nvPr>
        </p:nvSpPr>
        <p:spPr bwMode="grayWhite">
          <a:xfrm>
            <a:off x="3054096" y="4007104"/>
            <a:ext cx="6126480" cy="1911096"/>
          </a:xfrm>
          <a:solidFill>
            <a:schemeClr val="bg2">
              <a:lumMod val="65000"/>
            </a:schemeClr>
          </a:solidFill>
          <a:ln w="19050">
            <a:solidFill>
              <a:srgbClr val="FFFFFF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2092325"/>
            <a:ext cx="5548313" cy="239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3"/>
          <p:cNvSpPr/>
          <p:nvPr/>
        </p:nvSpPr>
        <p:spPr>
          <a:xfrm>
            <a:off x="5343525" y="4483100"/>
            <a:ext cx="3800475" cy="2374900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anchor="ctr" anchorCtr="1">
            <a:normAutofit/>
          </a:bodyPr>
          <a:lstStyle/>
          <a:p>
            <a:pPr marL="237744" indent="-237744" fontAlgn="auto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9" name="Rectangle 15"/>
          <p:cNvSpPr/>
          <p:nvPr/>
        </p:nvSpPr>
        <p:spPr>
          <a:xfrm>
            <a:off x="5343525" y="0"/>
            <a:ext cx="3800475" cy="2087563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anchor="ctr" anchorCtr="1">
            <a:normAutofit/>
          </a:bodyPr>
          <a:lstStyle/>
          <a:p>
            <a:pPr marL="237744" indent="-237744" fontAlgn="auto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10" name="Rectangle 16"/>
          <p:cNvSpPr/>
          <p:nvPr/>
        </p:nvSpPr>
        <p:spPr>
          <a:xfrm>
            <a:off x="5343525" y="2095500"/>
            <a:ext cx="3800475" cy="2387600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anchor="ctr" anchorCtr="1">
            <a:normAutofit/>
          </a:bodyPr>
          <a:lstStyle/>
          <a:p>
            <a:pPr marL="237744" indent="-237744" fontAlgn="auto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11" name="Rectangle 4"/>
          <p:cNvSpPr>
            <a:spLocks noChangeArrowheads="1"/>
          </p:cNvSpPr>
          <p:nvPr userDrawn="1"/>
        </p:nvSpPr>
        <p:spPr bwMode="ltGray">
          <a:xfrm>
            <a:off x="2206625" y="6632575"/>
            <a:ext cx="22685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12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Cisco Confidential</a:t>
            </a:r>
          </a:p>
        </p:txBody>
      </p:sp>
      <p:sp>
        <p:nvSpPr>
          <p:cNvPr id="13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>
                <a:solidFill>
                  <a:srgbClr val="8E8E95"/>
                </a:solidFill>
                <a:latin typeface="+mn-lt"/>
              </a:rPr>
              <a:t>Presentation_ID</a:t>
            </a:r>
            <a:endParaRPr lang="en-US" sz="7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20E97997-5024-4525-9C48-364A5DD2EEAC}" type="slidenum">
              <a:rPr lang="en-US" sz="1000">
                <a:solidFill>
                  <a:srgbClr val="8E8E95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/>
          </p:nvPr>
        </p:nvSpPr>
        <p:spPr bwMode="white">
          <a:xfrm>
            <a:off x="719138" y="2487613"/>
            <a:ext cx="3865562" cy="1512887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801688" y="4881563"/>
            <a:ext cx="3789362" cy="554266"/>
          </a:xfrm>
        </p:spPr>
        <p:txBody>
          <a:bodyPr anchor="ctr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43"/>
          <p:cNvSpPr>
            <a:spLocks noGrp="1"/>
          </p:cNvSpPr>
          <p:nvPr>
            <p:ph type="pic" sz="quarter" idx="14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9" name="Picture Placeholder 43"/>
          <p:cNvSpPr>
            <a:spLocks noGrp="1"/>
          </p:cNvSpPr>
          <p:nvPr>
            <p:ph type="pic" sz="quarter" idx="13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0" name="Picture Placeholder 43"/>
          <p:cNvSpPr>
            <a:spLocks noGrp="1"/>
          </p:cNvSpPr>
          <p:nvPr>
            <p:ph type="pic" sz="quarter" idx="12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2081213"/>
            <a:ext cx="91567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2206625" y="6632575"/>
            <a:ext cx="22685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Cisco Confidential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>
                <a:solidFill>
                  <a:srgbClr val="8E8E95"/>
                </a:solidFill>
                <a:latin typeface="+mn-lt"/>
              </a:rPr>
              <a:t>Presentation_ID</a:t>
            </a:r>
            <a:endParaRPr lang="en-US" sz="7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0112AC8D-94E5-4022-8AEF-06667644BE98}" type="slidenum">
              <a:rPr lang="en-US" sz="1000">
                <a:solidFill>
                  <a:srgbClr val="8E8E95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/>
          </p:nvPr>
        </p:nvSpPr>
        <p:spPr bwMode="white">
          <a:xfrm>
            <a:off x="677192" y="2487613"/>
            <a:ext cx="7585963" cy="1512887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801687" y="4881563"/>
            <a:ext cx="7461467" cy="554266"/>
          </a:xfrm>
        </p:spPr>
        <p:txBody>
          <a:bodyPr anchor="ctr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636591" y="1625147"/>
            <a:ext cx="7807322" cy="3803196"/>
          </a:xfrm>
        </p:spPr>
        <p:txBody>
          <a:bodyPr rtlCol="0" anchor="ctr" anchorCtr="1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3750" y="6372423"/>
            <a:ext cx="7461250" cy="307777"/>
          </a:xfrm>
        </p:spPr>
        <p:txBody>
          <a:bodyPr anchor="b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798286" y="1625373"/>
            <a:ext cx="7474857" cy="4281941"/>
          </a:xfrm>
        </p:spPr>
        <p:txBody>
          <a:bodyPr rtlCol="0" anchor="ctr" anchorCtr="1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93750" y="6372423"/>
            <a:ext cx="7461250" cy="307777"/>
          </a:xfrm>
        </p:spPr>
        <p:txBody>
          <a:bodyPr anchor="b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975"/>
            <a:ext cx="5486400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/>
          <p:nvPr/>
        </p:nvSpPr>
        <p:spPr>
          <a:xfrm>
            <a:off x="5362575" y="0"/>
            <a:ext cx="3781425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ltGray">
          <a:xfrm>
            <a:off x="2206625" y="6632575"/>
            <a:ext cx="22685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Cisco Confidential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>
                <a:solidFill>
                  <a:srgbClr val="8E8E95"/>
                </a:solidFill>
                <a:latin typeface="+mn-lt"/>
              </a:rPr>
              <a:t>Presentation_ID</a:t>
            </a:r>
            <a:endParaRPr lang="en-US" sz="7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EC5F40D9-E6E2-4F09-A242-5CD43FD14CC2}" type="slidenum">
              <a:rPr lang="en-US" sz="1000">
                <a:solidFill>
                  <a:srgbClr val="8E8E95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29" name="Title 1"/>
          <p:cNvSpPr>
            <a:spLocks noGrp="1"/>
          </p:cNvSpPr>
          <p:nvPr>
            <p:ph type="ctrTitle"/>
          </p:nvPr>
        </p:nvSpPr>
        <p:spPr bwMode="white">
          <a:xfrm>
            <a:off x="786765" y="2774950"/>
            <a:ext cx="3792855" cy="1022350"/>
          </a:xfrm>
        </p:spPr>
        <p:txBody>
          <a:bodyPr anchor="ctr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43"/>
          <p:cNvSpPr>
            <a:spLocks noGrp="1"/>
          </p:cNvSpPr>
          <p:nvPr>
            <p:ph type="pic" sz="quarter" idx="12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975"/>
            <a:ext cx="5486400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/>
          <p:nvPr/>
        </p:nvSpPr>
        <p:spPr>
          <a:xfrm>
            <a:off x="5362575" y="0"/>
            <a:ext cx="3781425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 userDrawn="1"/>
        </p:nvSpPr>
        <p:spPr bwMode="white">
          <a:xfrm>
            <a:off x="5343525" y="0"/>
            <a:ext cx="3800475" cy="2087563"/>
          </a:xfrm>
          <a:prstGeom prst="rect">
            <a:avLst/>
          </a:prstGeom>
          <a:solidFill>
            <a:srgbClr val="FFFFFF">
              <a:alpha val="3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white">
          <a:xfrm>
            <a:off x="5343525" y="4464050"/>
            <a:ext cx="3800475" cy="2393950"/>
          </a:xfrm>
          <a:prstGeom prst="rect">
            <a:avLst/>
          </a:prstGeom>
          <a:solidFill>
            <a:srgbClr val="FFFFFF">
              <a:alpha val="3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2206625" y="6632575"/>
            <a:ext cx="22685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Cisco Confidential</a:t>
            </a: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>
                <a:solidFill>
                  <a:srgbClr val="8E8E95"/>
                </a:solidFill>
                <a:latin typeface="+mn-lt"/>
              </a:rPr>
              <a:t>Presentation_ID</a:t>
            </a:r>
            <a:endParaRPr lang="en-US" sz="7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D6870118-1FF5-4703-AD66-AEED987EEDC4}" type="slidenum">
              <a:rPr lang="en-US" sz="1000">
                <a:solidFill>
                  <a:srgbClr val="8E8E95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ctrTitle"/>
          </p:nvPr>
        </p:nvSpPr>
        <p:spPr bwMode="white">
          <a:xfrm>
            <a:off x="786765" y="2774950"/>
            <a:ext cx="3792855" cy="1022350"/>
          </a:xfrm>
        </p:spPr>
        <p:txBody>
          <a:bodyPr anchor="ctr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Picture Placeholder 43"/>
          <p:cNvSpPr>
            <a:spLocks noGrp="1"/>
          </p:cNvSpPr>
          <p:nvPr>
            <p:ph type="pic" sz="quarter" idx="12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rtlCol="0" anchor="ctr" anchorCtr="1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975"/>
            <a:ext cx="5486400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/>
          <p:nvPr/>
        </p:nvSpPr>
        <p:spPr>
          <a:xfrm>
            <a:off x="5343525" y="0"/>
            <a:ext cx="3800475" cy="2276475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anchor="ctr" anchorCtr="1">
            <a:normAutofit/>
          </a:bodyPr>
          <a:lstStyle/>
          <a:p>
            <a:pPr marL="237744" indent="-237744" fontAlgn="auto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5343525" y="4483100"/>
            <a:ext cx="3800475" cy="2374900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anchor="ctr" anchorCtr="1">
            <a:normAutofit/>
          </a:bodyPr>
          <a:lstStyle/>
          <a:p>
            <a:pPr marL="237744" indent="-237744" fontAlgn="auto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9" name="Rectangle 10"/>
          <p:cNvSpPr/>
          <p:nvPr/>
        </p:nvSpPr>
        <p:spPr>
          <a:xfrm>
            <a:off x="5343525" y="2095500"/>
            <a:ext cx="3800475" cy="2387600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anchor="ctr" anchorCtr="1">
            <a:normAutofit/>
          </a:bodyPr>
          <a:lstStyle/>
          <a:p>
            <a:pPr marL="237744" indent="-237744" fontAlgn="auto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206625" y="6632575"/>
            <a:ext cx="22685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Cisco Confidential</a:t>
            </a:r>
          </a:p>
        </p:txBody>
      </p:sp>
      <p:sp>
        <p:nvSpPr>
          <p:cNvPr id="12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>
                <a:solidFill>
                  <a:srgbClr val="8E8E95"/>
                </a:solidFill>
                <a:latin typeface="+mn-lt"/>
              </a:rPr>
              <a:t>Presentation_ID</a:t>
            </a:r>
            <a:endParaRPr lang="en-US" sz="7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BAFAD706-5EF4-4E1A-940B-46CCC754EAD1}" type="slidenum">
              <a:rPr lang="en-US" sz="1000">
                <a:solidFill>
                  <a:srgbClr val="8E8E95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9" name="Picture Placeholder 43"/>
          <p:cNvSpPr>
            <a:spLocks noGrp="1"/>
          </p:cNvSpPr>
          <p:nvPr>
            <p:ph type="pic" sz="quarter" idx="13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786765" y="2774950"/>
            <a:ext cx="3792855" cy="1022350"/>
          </a:xfrm>
        </p:spPr>
        <p:txBody>
          <a:bodyPr anchor="ctr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Picture Placeholder 43"/>
          <p:cNvSpPr>
            <a:spLocks noGrp="1"/>
          </p:cNvSpPr>
          <p:nvPr>
            <p:ph type="pic" sz="quarter" idx="14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0" name="Picture Placeholder 43"/>
          <p:cNvSpPr>
            <a:spLocks noGrp="1"/>
          </p:cNvSpPr>
          <p:nvPr>
            <p:ph type="pic" sz="quarter" idx="12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Vertic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2081213"/>
            <a:ext cx="53721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8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black">
            <a:xfrm>
              <a:off x="3802" y="1979"/>
              <a:ext cx="87" cy="326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430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black">
            <a:xfrm>
              <a:off x="344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3999" y="1971"/>
              <a:ext cx="224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black">
            <a:xfrm>
              <a:off x="3272" y="1587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3500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black">
            <a:xfrm>
              <a:off x="3721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black">
            <a:xfrm>
              <a:off x="394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black">
            <a:xfrm>
              <a:off x="4171" y="1587"/>
              <a:ext cx="87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black">
            <a:xfrm>
              <a:off x="439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black">
            <a:xfrm>
              <a:off x="4625" y="1320"/>
              <a:ext cx="83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black">
            <a:xfrm>
              <a:off x="4848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black">
            <a:xfrm>
              <a:off x="5074" y="1587"/>
              <a:ext cx="83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5" name="Rectangle 28"/>
          <p:cNvSpPr/>
          <p:nvPr/>
        </p:nvSpPr>
        <p:spPr>
          <a:xfrm>
            <a:off x="5362575" y="0"/>
            <a:ext cx="3781425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6" name="Picture 24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8275" y="503238"/>
            <a:ext cx="1125538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50875" y="2774950"/>
            <a:ext cx="4454526" cy="1022350"/>
          </a:xfrm>
        </p:spPr>
        <p:txBody>
          <a:bodyPr anchor="ctr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Picture Placeholder 43"/>
          <p:cNvSpPr>
            <a:spLocks noGrp="1"/>
          </p:cNvSpPr>
          <p:nvPr>
            <p:ph type="pic" sz="quarter" idx="12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-19050" y="1647825"/>
            <a:ext cx="9182100" cy="236855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2206625" y="6632575"/>
            <a:ext cx="22685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Cisco Confidential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>
                <a:solidFill>
                  <a:srgbClr val="8E8E95"/>
                </a:solidFill>
                <a:latin typeface="+mn-lt"/>
              </a:rPr>
              <a:t>Presentation_ID</a:t>
            </a:r>
            <a:endParaRPr lang="en-US" sz="7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928AAC9E-BBFE-4026-A2C2-F38D02B2569A}" type="slidenum">
              <a:rPr lang="en-US" sz="1000">
                <a:solidFill>
                  <a:srgbClr val="8E8E95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2" name="Picture Placeholder 43"/>
          <p:cNvSpPr>
            <a:spLocks noGrp="1"/>
          </p:cNvSpPr>
          <p:nvPr>
            <p:ph type="pic" sz="quarter" idx="12"/>
          </p:nvPr>
        </p:nvSpPr>
        <p:spPr bwMode="grayWhite">
          <a:xfrm>
            <a:off x="-45720" y="1647063"/>
            <a:ext cx="9235440" cy="2359152"/>
          </a:xfrm>
          <a:solidFill>
            <a:srgbClr val="8E8E95"/>
          </a:solidFill>
          <a:ln w="19050">
            <a:solidFill>
              <a:srgbClr val="C0C0C4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1" name="Title 1"/>
          <p:cNvSpPr>
            <a:spLocks noGrp="1"/>
          </p:cNvSpPr>
          <p:nvPr>
            <p:ph type="ctrTitle"/>
          </p:nvPr>
        </p:nvSpPr>
        <p:spPr>
          <a:xfrm>
            <a:off x="774699" y="4298950"/>
            <a:ext cx="5330825" cy="1022350"/>
          </a:xfrm>
        </p:spPr>
        <p:txBody>
          <a:bodyPr anchor="ctr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hidden">
          <a:xfrm>
            <a:off x="0" y="3992563"/>
            <a:ext cx="9144000" cy="1185862"/>
          </a:xfrm>
          <a:prstGeom prst="rect">
            <a:avLst/>
          </a:prstGeom>
          <a:gradFill rotWithShape="1">
            <a:gsLst>
              <a:gs pos="0">
                <a:srgbClr val="8E8E95">
                  <a:alpha val="49804"/>
                </a:srgbClr>
              </a:gs>
              <a:gs pos="100000">
                <a:srgbClr val="8E8E95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Rectangle 10"/>
          <p:cNvSpPr/>
          <p:nvPr/>
        </p:nvSpPr>
        <p:spPr>
          <a:xfrm>
            <a:off x="-19050" y="1646238"/>
            <a:ext cx="9182100" cy="2366962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ltGray">
          <a:xfrm>
            <a:off x="2206625" y="6632575"/>
            <a:ext cx="22685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rgbClr val="8E8E95"/>
                </a:solidFill>
                <a:latin typeface="+mn-lt"/>
              </a:rPr>
              <a:t>Cisco Confidential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>
                <a:solidFill>
                  <a:srgbClr val="8E8E95"/>
                </a:solidFill>
                <a:latin typeface="+mn-lt"/>
              </a:rPr>
              <a:t>Presentation_ID</a:t>
            </a:r>
            <a:endParaRPr lang="en-US" sz="7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B4D592D8-3796-4595-B7A1-0A3CD7E1A317}" type="slidenum">
              <a:rPr lang="en-US" sz="1000">
                <a:solidFill>
                  <a:srgbClr val="8E8E95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8E8E95"/>
              </a:solidFill>
              <a:latin typeface="+mn-lt"/>
            </a:endParaRPr>
          </a:p>
        </p:txBody>
      </p:sp>
      <p:sp>
        <p:nvSpPr>
          <p:cNvPr id="10" name="Picture Placeholder 43"/>
          <p:cNvSpPr>
            <a:spLocks noGrp="1"/>
          </p:cNvSpPr>
          <p:nvPr>
            <p:ph type="pic" sz="quarter" idx="12"/>
          </p:nvPr>
        </p:nvSpPr>
        <p:spPr bwMode="grayWhite">
          <a:xfrm>
            <a:off x="-45720" y="1647063"/>
            <a:ext cx="9235440" cy="2359152"/>
          </a:xfrm>
          <a:solidFill>
            <a:srgbClr val="8E8E95"/>
          </a:solidFill>
          <a:ln w="19050">
            <a:solidFill>
              <a:srgbClr val="C0C0C4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774700" y="4298950"/>
            <a:ext cx="5321300" cy="1022350"/>
          </a:xfrm>
        </p:spPr>
        <p:txBody>
          <a:bodyPr anchor="ctr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Cisco_Logo_rgb_larg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2803525" y="2420938"/>
            <a:ext cx="352901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1291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978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2968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153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2959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032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7164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ertic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2081213"/>
            <a:ext cx="53721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3"/>
          <p:cNvSpPr/>
          <p:nvPr userDrawn="1"/>
        </p:nvSpPr>
        <p:spPr>
          <a:xfrm>
            <a:off x="5362575" y="0"/>
            <a:ext cx="3781425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8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black">
            <a:xfrm>
              <a:off x="3802" y="1979"/>
              <a:ext cx="87" cy="326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430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black">
            <a:xfrm>
              <a:off x="344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3999" y="1971"/>
              <a:ext cx="224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black">
            <a:xfrm>
              <a:off x="3272" y="1587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3500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black">
            <a:xfrm>
              <a:off x="3721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black">
            <a:xfrm>
              <a:off x="394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black">
            <a:xfrm>
              <a:off x="4171" y="1587"/>
              <a:ext cx="87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black">
            <a:xfrm>
              <a:off x="439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black">
            <a:xfrm>
              <a:off x="4625" y="1320"/>
              <a:ext cx="83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black">
            <a:xfrm>
              <a:off x="4848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black">
            <a:xfrm>
              <a:off x="5074" y="1587"/>
              <a:ext cx="83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3" name="Rectangle 10"/>
          <p:cNvSpPr>
            <a:spLocks noChangeArrowheads="1"/>
          </p:cNvSpPr>
          <p:nvPr/>
        </p:nvSpPr>
        <p:spPr bwMode="white">
          <a:xfrm>
            <a:off x="5349875" y="0"/>
            <a:ext cx="3840163" cy="2081213"/>
          </a:xfrm>
          <a:prstGeom prst="rect">
            <a:avLst/>
          </a:prstGeom>
          <a:solidFill>
            <a:schemeClr val="bg1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white">
          <a:xfrm>
            <a:off x="5349875" y="4476750"/>
            <a:ext cx="3833813" cy="2381250"/>
          </a:xfrm>
          <a:prstGeom prst="rect">
            <a:avLst/>
          </a:prstGeom>
          <a:solidFill>
            <a:schemeClr val="bg1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8275" y="527050"/>
            <a:ext cx="1125538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Picture Placeholder 43"/>
          <p:cNvSpPr>
            <a:spLocks noGrp="1"/>
          </p:cNvSpPr>
          <p:nvPr>
            <p:ph type="pic" sz="quarter" idx="12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50875" y="2774950"/>
            <a:ext cx="4454526" cy="1022350"/>
          </a:xfrm>
        </p:spPr>
        <p:txBody>
          <a:bodyPr anchor="ctr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2168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4710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0031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8983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Grey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93751" y="1186542"/>
            <a:ext cx="7435849" cy="381000"/>
          </a:xfrm>
        </p:spPr>
        <p:txBody>
          <a:bodyPr anchor="ctr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3750" y="6372423"/>
            <a:ext cx="7461250" cy="307777"/>
          </a:xfrm>
        </p:spPr>
        <p:txBody>
          <a:bodyPr anchor="b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Vertic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2081213"/>
            <a:ext cx="53721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9"/>
          <p:cNvSpPr/>
          <p:nvPr/>
        </p:nvSpPr>
        <p:spPr>
          <a:xfrm>
            <a:off x="5340350" y="4370388"/>
            <a:ext cx="3803650" cy="2487612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anchor="ctr" anchorCtr="1">
            <a:normAutofit/>
          </a:bodyPr>
          <a:lstStyle/>
          <a:p>
            <a:pPr marL="237744" indent="-237744" fontAlgn="auto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2400">
              <a:latin typeface="+mn-lt"/>
            </a:endParaRPr>
          </a:p>
        </p:txBody>
      </p:sp>
      <p:sp>
        <p:nvSpPr>
          <p:cNvPr id="9" name="Rectangle 28"/>
          <p:cNvSpPr/>
          <p:nvPr/>
        </p:nvSpPr>
        <p:spPr>
          <a:xfrm>
            <a:off x="5340350" y="2092325"/>
            <a:ext cx="3803650" cy="2378075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anchor="ctr" anchorCtr="1">
            <a:normAutofit/>
          </a:bodyPr>
          <a:lstStyle/>
          <a:p>
            <a:pPr marL="237744" indent="-237744" fontAlgn="auto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2400">
              <a:latin typeface="+mn-lt"/>
            </a:endParaRPr>
          </a:p>
        </p:txBody>
      </p:sp>
      <p:sp>
        <p:nvSpPr>
          <p:cNvPr id="10" name="Rectangle 27"/>
          <p:cNvSpPr/>
          <p:nvPr/>
        </p:nvSpPr>
        <p:spPr>
          <a:xfrm>
            <a:off x="5340350" y="0"/>
            <a:ext cx="3803650" cy="2093913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anchor="ctr" anchorCtr="1">
            <a:normAutofit/>
          </a:bodyPr>
          <a:lstStyle/>
          <a:p>
            <a:pPr marL="237744" indent="-237744" fontAlgn="auto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sz="2400">
              <a:latin typeface="+mn-lt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13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black">
            <a:xfrm>
              <a:off x="3802" y="1979"/>
              <a:ext cx="87" cy="326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black">
            <a:xfrm>
              <a:off x="430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black">
            <a:xfrm>
              <a:off x="344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black">
            <a:xfrm>
              <a:off x="3999" y="1971"/>
              <a:ext cx="224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black">
            <a:xfrm>
              <a:off x="3272" y="1587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black">
            <a:xfrm>
              <a:off x="3500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black">
            <a:xfrm>
              <a:off x="3721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black">
            <a:xfrm>
              <a:off x="394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black">
            <a:xfrm>
              <a:off x="4171" y="1587"/>
              <a:ext cx="87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black">
            <a:xfrm>
              <a:off x="4399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black">
            <a:xfrm>
              <a:off x="4625" y="1320"/>
              <a:ext cx="83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" name="Freeform 21"/>
            <p:cNvSpPr>
              <a:spLocks/>
            </p:cNvSpPr>
            <p:nvPr/>
          </p:nvSpPr>
          <p:spPr bwMode="black">
            <a:xfrm>
              <a:off x="4848" y="1473"/>
              <a:ext cx="81" cy="281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black">
            <a:xfrm>
              <a:off x="5074" y="1587"/>
              <a:ext cx="83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8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29" name="Picture 31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39750"/>
            <a:ext cx="112553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Picture Placeholder 43"/>
          <p:cNvSpPr>
            <a:spLocks noGrp="1"/>
          </p:cNvSpPr>
          <p:nvPr>
            <p:ph type="pic" sz="quarter" idx="14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50875" y="2774950"/>
            <a:ext cx="4454526" cy="1022350"/>
          </a:xfrm>
        </p:spPr>
        <p:txBody>
          <a:bodyPr anchor="ctr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6" name="Picture Placeholder 43"/>
          <p:cNvSpPr>
            <a:spLocks noGrp="1"/>
          </p:cNvSpPr>
          <p:nvPr>
            <p:ph type="pic" sz="quarter" idx="13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35" name="Picture Placeholder 43"/>
          <p:cNvSpPr>
            <a:spLocks noGrp="1"/>
          </p:cNvSpPr>
          <p:nvPr>
            <p:ph type="pic" sz="quarter" idx="12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rgbClr val="FFFFFF"/>
            </a:solidFill>
          </a:ln>
        </p:spPr>
        <p:txBody>
          <a:bodyPr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751" y="1600200"/>
            <a:ext cx="7435849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93751" y="1186542"/>
            <a:ext cx="7435849" cy="381000"/>
          </a:xfrm>
        </p:spPr>
        <p:txBody>
          <a:bodyPr anchor="ctr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3750" y="6372423"/>
            <a:ext cx="7461250" cy="307777"/>
          </a:xfrm>
        </p:spPr>
        <p:txBody>
          <a:bodyPr anchor="b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Grey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93751" y="1186542"/>
            <a:ext cx="7435849" cy="381000"/>
          </a:xfrm>
        </p:spPr>
        <p:txBody>
          <a:bodyPr anchor="ctr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3750" y="6372423"/>
            <a:ext cx="7461250" cy="307777"/>
          </a:xfrm>
        </p:spPr>
        <p:txBody>
          <a:bodyPr anchor="b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93751" y="1186542"/>
            <a:ext cx="7435849" cy="381000"/>
          </a:xfrm>
        </p:spPr>
        <p:txBody>
          <a:bodyPr anchor="ctr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3750" y="6372423"/>
            <a:ext cx="7461250" cy="307777"/>
          </a:xfrm>
        </p:spPr>
        <p:txBody>
          <a:bodyPr anchor="b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3750" y="1600200"/>
            <a:ext cx="3549649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9951" y="1600200"/>
            <a:ext cx="3549649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93751" y="1186542"/>
            <a:ext cx="7435849" cy="381000"/>
          </a:xfrm>
        </p:spPr>
        <p:txBody>
          <a:bodyPr anchor="ctr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3750" y="6372423"/>
            <a:ext cx="7461250" cy="307777"/>
          </a:xfrm>
        </p:spPr>
        <p:txBody>
          <a:bodyPr anchor="b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93750" y="304800"/>
            <a:ext cx="74358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296" tIns="45720" rIns="82296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 Goes Here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93750" y="1600200"/>
            <a:ext cx="74358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177800"/>
          </a:xfrm>
          <a:prstGeom prst="rect">
            <a:avLst/>
          </a:prstGeom>
          <a:solidFill>
            <a:srgbClr val="015F85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206625" y="6632575"/>
            <a:ext cx="24098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bg1"/>
                </a:solidFill>
                <a:latin typeface="+mn-lt"/>
              </a:rPr>
              <a:t>© 2010 Cisco and/or its affiliates. All rights reserved.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4464050" y="6632575"/>
            <a:ext cx="9604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bg1"/>
                </a:solidFill>
                <a:latin typeface="+mn-lt"/>
              </a:rPr>
              <a:t>Cisco Confidential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black">
          <a:xfrm>
            <a:off x="0" y="0"/>
            <a:ext cx="9144000" cy="177800"/>
          </a:xfrm>
          <a:prstGeom prst="rect">
            <a:avLst/>
          </a:prstGeom>
          <a:solidFill>
            <a:srgbClr val="0183B7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CF154C32-77B7-4662-B0F0-6D09E7BFFF39}" type="slidenum">
              <a:rPr lang="en-US" sz="1000" b="1">
                <a:solidFill>
                  <a:schemeClr val="bg1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26" r:id="rId6"/>
    <p:sldLayoutId id="2147483725" r:id="rId7"/>
    <p:sldLayoutId id="2147483732" r:id="rId8"/>
    <p:sldLayoutId id="2147483724" r:id="rId9"/>
    <p:sldLayoutId id="2147483723" r:id="rId10"/>
    <p:sldLayoutId id="2147483722" r:id="rId11"/>
    <p:sldLayoutId id="2147483721" r:id="rId12"/>
    <p:sldLayoutId id="2147483720" r:id="rId13"/>
    <p:sldLayoutId id="2147483719" r:id="rId14"/>
    <p:sldLayoutId id="2147483718" r:id="rId15"/>
    <p:sldLayoutId id="2147483717" r:id="rId16"/>
    <p:sldLayoutId id="2147483716" r:id="rId17"/>
    <p:sldLayoutId id="2147483715" r:id="rId18"/>
    <p:sldLayoutId id="2147483714" r:id="rId19"/>
    <p:sldLayoutId id="2147483713" r:id="rId20"/>
    <p:sldLayoutId id="2147483733" r:id="rId21"/>
    <p:sldLayoutId id="2147483734" r:id="rId22"/>
    <p:sldLayoutId id="2147483735" r:id="rId23"/>
    <p:sldLayoutId id="2147483736" r:id="rId24"/>
    <p:sldLayoutId id="2147483712" r:id="rId25"/>
    <p:sldLayoutId id="2147483711" r:id="rId26"/>
    <p:sldLayoutId id="2147483737" r:id="rId27"/>
    <p:sldLayoutId id="2147483738" r:id="rId28"/>
    <p:sldLayoutId id="2147483739" r:id="rId29"/>
    <p:sldLayoutId id="2147483740" r:id="rId30"/>
    <p:sldLayoutId id="2147483741" r:id="rId31"/>
    <p:sldLayoutId id="2147483742" r:id="rId32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9pPr>
    </p:titleStyle>
    <p:bodyStyle>
      <a:lvl1pPr marL="236538" indent="-236538" algn="l" rtl="0" eaLnBrk="0" fontAlgn="base" hangingPunct="0">
        <a:lnSpc>
          <a:spcPct val="95000"/>
        </a:lnSpc>
        <a:spcBef>
          <a:spcPts val="1438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rtl="0" eaLnBrk="0" fontAlgn="base" hangingPunct="0">
        <a:lnSpc>
          <a:spcPct val="95000"/>
        </a:lnSpc>
        <a:spcBef>
          <a:spcPts val="838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lnSpc>
          <a:spcPct val="95000"/>
        </a:lnSpc>
        <a:spcBef>
          <a:spcPts val="838"/>
        </a:spcBef>
        <a:spcAft>
          <a:spcPct val="0"/>
        </a:spcAft>
        <a:buFont typeface="Arial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119063" algn="l" rtl="0" eaLnBrk="0" fontAlgn="base" hangingPunct="0">
        <a:lnSpc>
          <a:spcPct val="95000"/>
        </a:lnSpc>
        <a:spcBef>
          <a:spcPts val="838"/>
        </a:spcBef>
        <a:spcAft>
          <a:spcPct val="0"/>
        </a:spcAft>
        <a:buFont typeface="Arial" charset="0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8138" indent="220663" algn="l" rtl="0" eaLnBrk="0" fontAlgn="base" hangingPunct="0">
        <a:lnSpc>
          <a:spcPct val="95000"/>
        </a:lnSpc>
        <a:spcBef>
          <a:spcPts val="838"/>
        </a:spcBef>
        <a:spcAft>
          <a:spcPct val="0"/>
        </a:spcAft>
        <a:buFont typeface="Arial" charset="0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CDF34-1607-47E6-8F57-5D555877CDE1}" type="datetimeFigureOut">
              <a:rPr lang="ru-RU" smtClean="0"/>
              <a:pPr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27FE9-66DA-414E-9D52-1DCB3B9884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 fontAlgn="auto">
              <a:spcBef>
                <a:spcPts val="0"/>
              </a:spcBef>
              <a:spcAft>
                <a:spcPts val="0"/>
              </a:spcAft>
              <a:defRPr/>
            </a:pPr>
            <a:fld id="{CF154C32-77B7-4662-B0F0-6D09E7BFFF39}" type="slidenum">
              <a:rPr lang="en-US" sz="1000" b="1">
                <a:solidFill>
                  <a:schemeClr val="bg1"/>
                </a:solidFill>
                <a:latin typeface="+mn-lt"/>
              </a:rPr>
              <a:pPr algn="r" defTabSz="8143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28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4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Содержание</a:t>
            </a:r>
            <a:endParaRPr lang="en-US" smtClean="0"/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457200" y="1524001"/>
            <a:ext cx="8229600" cy="1219200"/>
          </a:xfrm>
        </p:spPr>
        <p:txBody>
          <a:bodyPr/>
          <a:lstStyle/>
          <a:p>
            <a:pPr eaLnBrk="1" hangingPunct="1"/>
            <a:r>
              <a:rPr lang="ru-RU" dirty="0" smtClean="0"/>
              <a:t>Группа</a:t>
            </a:r>
          </a:p>
          <a:p>
            <a:r>
              <a:rPr lang="ru-RU" dirty="0" smtClean="0"/>
              <a:t>Определение </a:t>
            </a:r>
            <a:r>
              <a:rPr lang="ru-RU" dirty="0" smtClean="0"/>
              <a:t>миссии. Ценности команды</a:t>
            </a:r>
            <a:endParaRPr lang="en-US" dirty="0" smtClean="0"/>
          </a:p>
          <a:p>
            <a:pPr eaLnBrk="1" hangingPunct="1"/>
            <a:r>
              <a:rPr lang="ru-RU" dirty="0" smtClean="0"/>
              <a:t>Описание идеи</a:t>
            </a:r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277813" y="249238"/>
            <a:ext cx="7802562" cy="769937"/>
          </a:xfrm>
        </p:spPr>
        <p:txBody>
          <a:bodyPr/>
          <a:lstStyle/>
          <a:p>
            <a:pPr eaLnBrk="1" hangingPunct="1"/>
            <a:r>
              <a:rPr lang="ru-RU" smtClean="0"/>
              <a:t>Группа</a:t>
            </a:r>
            <a:endParaRPr lang="en-US" smtClean="0"/>
          </a:p>
        </p:txBody>
      </p:sp>
      <p:sp>
        <p:nvSpPr>
          <p:cNvPr id="43010" name="Rectangle 14"/>
          <p:cNvSpPr>
            <a:spLocks noChangeArrowheads="1"/>
          </p:cNvSpPr>
          <p:nvPr/>
        </p:nvSpPr>
        <p:spPr bwMode="auto">
          <a:xfrm>
            <a:off x="0" y="1270000"/>
            <a:ext cx="9144000" cy="51085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82124" tIns="41061" rIns="82124" bIns="41061"/>
          <a:lstStyle/>
          <a:p>
            <a:pPr lvl="1" defTabSz="814388" eaLnBrk="0" hangingPunct="0">
              <a:lnSpc>
                <a:spcPct val="90000"/>
              </a:lnSpc>
              <a:buFont typeface="Arial" charset="0"/>
              <a:buChar char="•"/>
            </a:pPr>
            <a:endParaRPr lang="en-US">
              <a:ea typeface="ＭＳ Ｐゴシック"/>
              <a:cs typeface="ＭＳ Ｐゴシック"/>
            </a:endParaRPr>
          </a:p>
          <a:p>
            <a:pPr lvl="1" defTabSz="814388" eaLnBrk="0" hangingPunct="0">
              <a:lnSpc>
                <a:spcPct val="150000"/>
              </a:lnSpc>
              <a:buFont typeface="Arial" charset="0"/>
              <a:buChar char="•"/>
            </a:pPr>
            <a:r>
              <a:rPr lang="en-US">
                <a:ea typeface="ＭＳ Ｐゴシック"/>
                <a:cs typeface="ＭＳ Ｐゴシック"/>
              </a:rPr>
              <a:t> </a:t>
            </a:r>
            <a:r>
              <a:rPr lang="ru-RU">
                <a:ea typeface="ＭＳ Ｐゴシック"/>
                <a:cs typeface="ＭＳ Ｐゴシック"/>
              </a:rPr>
              <a:t>Краткие сведения о членах группы с их портретами</a:t>
            </a:r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4363" y="2679700"/>
            <a:ext cx="1716087" cy="17446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2498725" y="2735263"/>
            <a:ext cx="1855788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Участник </a:t>
            </a:r>
            <a:r>
              <a:rPr lang="en-US" dirty="0" smtClean="0"/>
              <a:t>1 </a:t>
            </a:r>
            <a:endParaRPr lang="en-US" dirty="0"/>
          </a:p>
          <a:p>
            <a:endParaRPr lang="en-US" dirty="0"/>
          </a:p>
          <a:p>
            <a:r>
              <a:rPr lang="en-US" dirty="0"/>
              <a:t>………</a:t>
            </a:r>
          </a:p>
          <a:p>
            <a:r>
              <a:rPr lang="en-US" dirty="0"/>
              <a:t>………..</a:t>
            </a:r>
          </a:p>
          <a:p>
            <a:r>
              <a:rPr lang="en-US" dirty="0"/>
              <a:t>……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4994275" y="2678113"/>
            <a:ext cx="1717675" cy="174466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014" name="TextBox 6"/>
          <p:cNvSpPr txBox="1">
            <a:spLocks noChangeArrowheads="1"/>
          </p:cNvSpPr>
          <p:nvPr/>
        </p:nvSpPr>
        <p:spPr bwMode="auto">
          <a:xfrm>
            <a:off x="6878638" y="2733675"/>
            <a:ext cx="185578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Учатник </a:t>
            </a:r>
            <a:r>
              <a:rPr lang="ru-RU" dirty="0"/>
              <a:t>2</a:t>
            </a:r>
            <a:endParaRPr lang="en-US" dirty="0"/>
          </a:p>
          <a:p>
            <a:endParaRPr lang="en-US" dirty="0"/>
          </a:p>
          <a:p>
            <a:r>
              <a:rPr lang="en-US" dirty="0"/>
              <a:t>………</a:t>
            </a:r>
          </a:p>
          <a:p>
            <a:r>
              <a:rPr lang="en-US" dirty="0"/>
              <a:t>………..</a:t>
            </a:r>
          </a:p>
          <a:p>
            <a:r>
              <a:rPr lang="en-US" dirty="0"/>
              <a:t>……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460375" y="4873625"/>
            <a:ext cx="8526463" cy="1270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Инструкция: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на этом слайде расскажите о себе и своей группе. Можно указать личные и профессиональные сведения, а также интересные моменты биографий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277812" y="249238"/>
            <a:ext cx="8625027" cy="1067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Определение миссии. Ценности команды</a:t>
            </a:r>
            <a:endParaRPr lang="en-US" dirty="0" smtClean="0"/>
          </a:p>
        </p:txBody>
      </p:sp>
      <p:sp>
        <p:nvSpPr>
          <p:cNvPr id="43010" name="Rectangle 14"/>
          <p:cNvSpPr>
            <a:spLocks noChangeArrowheads="1"/>
          </p:cNvSpPr>
          <p:nvPr/>
        </p:nvSpPr>
        <p:spPr bwMode="auto">
          <a:xfrm>
            <a:off x="0" y="1270000"/>
            <a:ext cx="9144000" cy="51085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82124" tIns="41061" rIns="82124" bIns="41061"/>
          <a:lstStyle/>
          <a:p>
            <a:pPr lvl="1" defTabSz="814388" eaLnBrk="0" hangingPunct="0">
              <a:lnSpc>
                <a:spcPct val="90000"/>
              </a:lnSpc>
              <a:buFont typeface="Arial" charset="0"/>
              <a:buChar char="•"/>
            </a:pPr>
            <a:endParaRPr lang="en-US" dirty="0">
              <a:ea typeface="ＭＳ Ｐゴシック"/>
              <a:cs typeface="ＭＳ Ｐゴシック"/>
            </a:endParaRPr>
          </a:p>
          <a:p>
            <a:pPr lvl="1" defTabSz="814388" eaLnBrk="0" hangingPunct="0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ＭＳ Ｐゴシック"/>
                <a:cs typeface="ＭＳ Ｐゴシック"/>
              </a:rPr>
              <a:t> </a:t>
            </a:r>
            <a:r>
              <a:rPr lang="ru-RU" dirty="0" smtClean="0"/>
              <a:t>Сформулируйте в письменном виде с точки зрения видения бизнеса и продукта, зачем вы основываете свою </a:t>
            </a:r>
            <a:r>
              <a:rPr lang="ru-RU" dirty="0" smtClean="0"/>
              <a:t>команду. «Определение </a:t>
            </a:r>
            <a:r>
              <a:rPr lang="ru-RU" dirty="0" smtClean="0"/>
              <a:t>миссии</a:t>
            </a:r>
            <a:r>
              <a:rPr lang="ru-RU" dirty="0" smtClean="0"/>
              <a:t>».</a:t>
            </a:r>
            <a:endParaRPr lang="ru-RU" dirty="0" smtClean="0">
              <a:ea typeface="ＭＳ Ｐゴシック"/>
              <a:cs typeface="ＭＳ Ｐゴシック"/>
            </a:endParaRPr>
          </a:p>
          <a:p>
            <a:pPr lvl="1" defTabSz="814388" eaLnBrk="0" hangingPunct="0">
              <a:lnSpc>
                <a:spcPct val="150000"/>
              </a:lnSpc>
              <a:buFont typeface="Arial" charset="0"/>
              <a:buChar char="•"/>
            </a:pPr>
            <a:endParaRPr lang="ru-RU" dirty="0" smtClean="0">
              <a:ea typeface="ＭＳ Ｐゴシック"/>
              <a:cs typeface="ＭＳ Ｐゴシック"/>
            </a:endParaRPr>
          </a:p>
          <a:p>
            <a:pPr lvl="1" defTabSz="814388" eaLnBrk="0" hangingPunct="0">
              <a:lnSpc>
                <a:spcPct val="150000"/>
              </a:lnSpc>
              <a:buFont typeface="Arial" charset="0"/>
              <a:buChar char="•"/>
            </a:pPr>
            <a:r>
              <a:rPr lang="ru-RU" dirty="0" smtClean="0"/>
              <a:t> Перечислите </a:t>
            </a:r>
            <a:r>
              <a:rPr lang="ru-RU" dirty="0" smtClean="0"/>
              <a:t>три – пять ключевых ценностей команды основателей</a:t>
            </a:r>
          </a:p>
          <a:p>
            <a:pPr lvl="1" defTabSz="814388" eaLnBrk="0" hangingPunct="0">
              <a:lnSpc>
                <a:spcPct val="150000"/>
              </a:lnSpc>
              <a:buFont typeface="Arial" charset="0"/>
              <a:buChar char="•"/>
            </a:pPr>
            <a:endParaRPr lang="en-US" dirty="0">
              <a:ea typeface="ＭＳ Ｐゴシック"/>
              <a:cs typeface="ＭＳ Ｐゴシック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0423" y="3718049"/>
            <a:ext cx="8526463" cy="274302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Инструкция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Сформулируйте в письменном виде с точки зрения видения бизнеса и продукта, зачем вы основываете свою команду. Назовите этот документ «Определение миссии». С этих пор он станет для вашей компании лишь напоминанием: «О чем мы думали, когда все это начиналось». Запишите свою формулировку миссии.</a:t>
            </a:r>
          </a:p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Перечислите три – пять ключевых ценностей команды основателей</a:t>
            </a:r>
          </a:p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1. Это не формулировка миссии.</a:t>
            </a:r>
          </a:p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2. Речь не о прибыли или продуктах.</a:t>
            </a:r>
          </a:p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3. Главная идеология – то, во что верит компания.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>
          <a:xfrm>
            <a:off x="277813" y="249238"/>
            <a:ext cx="7802562" cy="769937"/>
          </a:xfrm>
        </p:spPr>
        <p:txBody>
          <a:bodyPr/>
          <a:lstStyle/>
          <a:p>
            <a:pPr eaLnBrk="1" hangingPunct="1"/>
            <a:r>
              <a:rPr lang="ru-RU" dirty="0" smtClean="0"/>
              <a:t>Описание </a:t>
            </a:r>
            <a:r>
              <a:rPr lang="ru-RU" dirty="0" smtClean="0"/>
              <a:t>идеи</a:t>
            </a:r>
            <a:endParaRPr lang="en-US" dirty="0" smtClean="0"/>
          </a:p>
        </p:txBody>
      </p:sp>
      <p:sp>
        <p:nvSpPr>
          <p:cNvPr id="51202" name="Rectangle 14"/>
          <p:cNvSpPr>
            <a:spLocks noChangeArrowheads="1"/>
          </p:cNvSpPr>
          <p:nvPr/>
        </p:nvSpPr>
        <p:spPr bwMode="auto">
          <a:xfrm>
            <a:off x="0" y="1241425"/>
            <a:ext cx="9144000" cy="50815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82124" tIns="41061" rIns="82124" bIns="41061"/>
          <a:lstStyle/>
          <a:p>
            <a:pPr marL="800100" lvl="1" indent="-342900" defTabSz="814388" eaLnBrk="0" hangingPunct="0">
              <a:lnSpc>
                <a:spcPct val="150000"/>
              </a:lnSpc>
              <a:buFont typeface="Arial" charset="0"/>
              <a:buAutoNum type="arabicPeriod"/>
            </a:pPr>
            <a:r>
              <a:rPr lang="ru-RU" dirty="0"/>
              <a:t>Есть ли у вас действующий прототип, чертеж (эскиз) или какое-либо другое изображение предлагаемого товара (услуги)?</a:t>
            </a:r>
            <a:r>
              <a:rPr lang="en-US" dirty="0">
                <a:ea typeface="ＭＳ Ｐゴシック"/>
                <a:cs typeface="ＭＳ Ｐゴシック"/>
              </a:rPr>
              <a:t> </a:t>
            </a:r>
          </a:p>
          <a:p>
            <a:pPr marL="1257300" lvl="2" indent="-342900" defTabSz="814388" eaLnBrk="0" hangingPunct="0">
              <a:lnSpc>
                <a:spcPct val="150000"/>
              </a:lnSpc>
              <a:buFont typeface="Arial" charset="0"/>
              <a:buChar char="•"/>
            </a:pPr>
            <a:r>
              <a:rPr lang="ru-RU" dirty="0" smtClean="0">
                <a:ea typeface="ＭＳ Ｐゴシック"/>
                <a:cs typeface="ＭＳ Ｐゴシック"/>
              </a:rPr>
              <a:t>П</a:t>
            </a:r>
            <a:r>
              <a:rPr lang="ru-RU" dirty="0" smtClean="0">
                <a:ea typeface="ＭＳ Ｐゴシック"/>
                <a:cs typeface="ＭＳ Ｐゴシック"/>
              </a:rPr>
              <a:t>одробно </a:t>
            </a:r>
            <a:r>
              <a:rPr lang="ru-RU" dirty="0">
                <a:ea typeface="ＭＳ Ｐゴシック"/>
                <a:cs typeface="ＭＳ Ｐゴシック"/>
              </a:rPr>
              <a:t>опишите технологию производства первого экземпляра. В чем заключается дифференциация? Приложите статическое изображение или эскиз (чертеж) </a:t>
            </a:r>
            <a:r>
              <a:rPr lang="ru-RU" dirty="0" smtClean="0">
                <a:ea typeface="ＭＳ Ｐゴシック"/>
                <a:cs typeface="ＭＳ Ｐゴシック"/>
              </a:rPr>
              <a:t>прототипа</a:t>
            </a:r>
          </a:p>
          <a:p>
            <a:pPr marL="1257300" lvl="2" indent="-342900" defTabSz="814388" eaLnBrk="0" hangingPunct="0">
              <a:lnSpc>
                <a:spcPct val="150000"/>
              </a:lnSpc>
              <a:buFont typeface="Arial" charset="0"/>
              <a:buChar char="•"/>
            </a:pPr>
            <a:r>
              <a:rPr lang="ru-RU" dirty="0" smtClean="0">
                <a:ea typeface="ＭＳ Ｐゴシック"/>
                <a:cs typeface="ＭＳ Ｐゴシック"/>
              </a:rPr>
              <a:t>П</a:t>
            </a:r>
            <a:r>
              <a:rPr lang="ru-RU" dirty="0" smtClean="0">
                <a:ea typeface="ＭＳ Ｐゴシック"/>
                <a:cs typeface="ＭＳ Ｐゴシック"/>
              </a:rPr>
              <a:t>риложите </a:t>
            </a:r>
            <a:r>
              <a:rPr lang="ru-RU" dirty="0" smtClean="0">
                <a:ea typeface="ＭＳ Ｐゴシック"/>
                <a:cs typeface="ＭＳ Ｐゴシック"/>
              </a:rPr>
              <a:t>иллюстрации, видеоролики или чертежи прототипа.</a:t>
            </a:r>
            <a:r>
              <a:rPr lang="en-US" dirty="0" smtClean="0">
                <a:ea typeface="ＭＳ Ｐゴシック"/>
                <a:cs typeface="ＭＳ Ｐゴシック"/>
              </a:rPr>
              <a:t> </a:t>
            </a:r>
            <a:endParaRPr lang="en-US" dirty="0">
              <a:ea typeface="ＭＳ Ｐゴシック"/>
              <a:cs typeface="ＭＳ Ｐゴシック"/>
            </a:endParaRPr>
          </a:p>
          <a:p>
            <a:pPr marL="800100" lvl="1" indent="-342900" defTabSz="814388" eaLnBrk="0" hangingPunct="0">
              <a:lnSpc>
                <a:spcPct val="150000"/>
              </a:lnSpc>
              <a:buFont typeface="Arial" charset="0"/>
              <a:buAutoNum type="arabicPeriod"/>
            </a:pPr>
            <a:r>
              <a:rPr lang="ru-RU" dirty="0">
                <a:ea typeface="ＭＳ Ｐゴシック"/>
                <a:cs typeface="ＭＳ Ｐゴシック"/>
              </a:rPr>
              <a:t>Подробно опишите технологию разработки своей идеи. В чем она заключается?</a:t>
            </a:r>
            <a:r>
              <a:rPr lang="en-US" dirty="0">
                <a:ea typeface="ＭＳ Ｐゴシック"/>
                <a:cs typeface="ＭＳ Ｐゴシック"/>
              </a:rPr>
              <a:t> </a:t>
            </a:r>
          </a:p>
          <a:p>
            <a:pPr marL="800100" lvl="1" indent="-342900" defTabSz="814388" eaLnBrk="0" hangingPunct="0">
              <a:lnSpc>
                <a:spcPct val="150000"/>
              </a:lnSpc>
              <a:buFont typeface="Arial" charset="0"/>
              <a:buAutoNum type="arabicPeriod"/>
            </a:pPr>
            <a:r>
              <a:rPr lang="ru-RU" dirty="0">
                <a:ea typeface="ＭＳ Ｐゴシック"/>
                <a:cs typeface="ＭＳ Ｐゴシック"/>
              </a:rPr>
              <a:t>Опишите, в чем заключается дифференциация. </a:t>
            </a:r>
            <a:r>
              <a:rPr lang="ru-RU" dirty="0" smtClean="0">
                <a:ea typeface="ＭＳ Ｐゴシック"/>
                <a:cs typeface="ＭＳ Ｐゴシック"/>
              </a:rPr>
              <a:t>В </a:t>
            </a:r>
            <a:r>
              <a:rPr lang="ru-RU" dirty="0">
                <a:ea typeface="ＭＳ Ｐゴシック"/>
                <a:cs typeface="ＭＳ Ｐゴシック"/>
              </a:rPr>
              <a:t>чем уникальность вашей идеи по отношению к текущему состоянию рынка</a:t>
            </a:r>
            <a:r>
              <a:rPr lang="ru-RU" dirty="0" smtClean="0">
                <a:ea typeface="ＭＳ Ｐゴシック"/>
                <a:cs typeface="ＭＳ Ｐゴシック"/>
              </a:rPr>
              <a:t>?</a:t>
            </a:r>
          </a:p>
          <a:p>
            <a:pPr marL="800100" lvl="1" indent="-342900" defTabSz="814388" eaLnBrk="0" hangingPunct="0">
              <a:lnSpc>
                <a:spcPct val="150000"/>
              </a:lnSpc>
              <a:buFont typeface="Arial" charset="0"/>
              <a:buAutoNum type="arabicPeriod"/>
            </a:pPr>
            <a:r>
              <a:rPr lang="ru-RU" dirty="0" smtClean="0"/>
              <a:t>Создает ли ваш товар (услуга) новую категорию или входит в одну из уже существующих?</a:t>
            </a:r>
            <a:r>
              <a:rPr lang="en-US" dirty="0" smtClean="0"/>
              <a:t> </a:t>
            </a:r>
          </a:p>
          <a:p>
            <a:pPr marL="800100" lvl="1" indent="-342900" defTabSz="814388" eaLnBrk="0" hangingPunct="0">
              <a:lnSpc>
                <a:spcPct val="150000"/>
              </a:lnSpc>
              <a:buFont typeface="Arial" charset="0"/>
              <a:buAutoNum type="arabicPeriod"/>
            </a:pPr>
            <a:endParaRPr lang="ru-RU" dirty="0" smtClean="0">
              <a:ea typeface="ＭＳ Ｐゴシック"/>
              <a:cs typeface="ＭＳ Ｐゴシック"/>
            </a:endParaRPr>
          </a:p>
          <a:p>
            <a:pPr marL="800100" lvl="1" indent="-342900" defTabSz="814388" eaLnBrk="0" hangingPunct="0">
              <a:lnSpc>
                <a:spcPct val="150000"/>
              </a:lnSpc>
              <a:buFont typeface="Arial" charset="0"/>
              <a:buAutoNum type="arabicPeriod"/>
            </a:pPr>
            <a:endParaRPr lang="ru-RU" dirty="0" smtClean="0">
              <a:ea typeface="ＭＳ Ｐゴシック"/>
              <a:cs typeface="ＭＳ Ｐゴシック"/>
            </a:endParaRPr>
          </a:p>
          <a:p>
            <a:pPr marL="800100" lvl="1" indent="-342900" defTabSz="814388" eaLnBrk="0" hangingPunct="0">
              <a:lnSpc>
                <a:spcPct val="150000"/>
              </a:lnSpc>
            </a:pPr>
            <a:endParaRPr lang="en-US" dirty="0"/>
          </a:p>
          <a:p>
            <a:pPr marL="800100" lvl="1" indent="-342900" defTabSz="814388" eaLnBrk="0" hangingPunct="0">
              <a:lnSpc>
                <a:spcPct val="150000"/>
              </a:lnSpc>
              <a:buFont typeface="Arial" charset="0"/>
              <a:buAutoNum type="arabicPeriod"/>
            </a:pPr>
            <a:endParaRPr lang="en-US" dirty="0">
              <a:ea typeface="ＭＳ Ｐゴシック"/>
              <a:cs typeface="ＭＳ Ｐゴシック"/>
            </a:endParaRPr>
          </a:p>
          <a:p>
            <a:pPr marL="800100" lvl="1" indent="-342900" defTabSz="814388" eaLnBrk="0" hangingPunct="0">
              <a:lnSpc>
                <a:spcPct val="150000"/>
              </a:lnSpc>
            </a:pPr>
            <a:endParaRPr lang="en-US" dirty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co White">
  <a:themeElements>
    <a:clrScheme name="Custom 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183B7"/>
      </a:accent1>
      <a:accent2>
        <a:srgbClr val="EE6804"/>
      </a:accent2>
      <a:accent3>
        <a:srgbClr val="FFE429"/>
      </a:accent3>
      <a:accent4>
        <a:srgbClr val="68B442"/>
      </a:accent4>
      <a:accent5>
        <a:srgbClr val="7F44C6"/>
      </a:accent5>
      <a:accent6>
        <a:srgbClr val="B21A1A"/>
      </a:accent6>
      <a:hlink>
        <a:srgbClr val="47B0D5"/>
      </a:hlink>
      <a:folHlink>
        <a:srgbClr val="C9A303"/>
      </a:folHlink>
    </a:clrScheme>
    <a:fontScheme name="Cisco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sco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52492</TotalTime>
  <Words>333</Words>
  <Application>Microsoft Office PowerPoint</Application>
  <PresentationFormat>Экран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Cisco White</vt:lpstr>
      <vt:lpstr>Тема Office</vt:lpstr>
      <vt:lpstr>Содержание</vt:lpstr>
      <vt:lpstr>Группа</vt:lpstr>
      <vt:lpstr>Определение миссии. Ценности команды</vt:lpstr>
      <vt:lpstr>Описание идеи</vt:lpstr>
    </vt:vector>
  </TitlesOfParts>
  <Company>Duarte Design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 You Use This Template,  Please Read</dc:title>
  <dc:creator>Robin</dc:creator>
  <dc:description>www.duarte.com</dc:description>
  <cp:lastModifiedBy>Zero</cp:lastModifiedBy>
  <cp:revision>218</cp:revision>
  <cp:lastPrinted>2011-03-14T13:39:35Z</cp:lastPrinted>
  <dcterms:created xsi:type="dcterms:W3CDTF">2011-02-23T18:29:29Z</dcterms:created>
  <dcterms:modified xsi:type="dcterms:W3CDTF">2019-04-02T11:05:52Z</dcterms:modified>
</cp:coreProperties>
</file>